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6DAA4-12A4-414D-8DE4-FC448E2D20B4}" type="datetimeFigureOut">
              <a:rPr lang="ko-KR" altLang="en-US" smtClean="0"/>
              <a:pPr/>
              <a:t>2024-09-05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4564A-2BF7-44A7-8BB1-39756510C7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원텍로고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53" y="2403470"/>
            <a:ext cx="4618923" cy="186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RND</dc:creator>
  <cp:lastModifiedBy>원텍</cp:lastModifiedBy>
  <cp:revision>21</cp:revision>
  <dcterms:created xsi:type="dcterms:W3CDTF">2021-05-13T22:43:52Z</dcterms:created>
  <dcterms:modified xsi:type="dcterms:W3CDTF">2024-09-05T01:02:05Z</dcterms:modified>
</cp:coreProperties>
</file>